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4"/>
    <p:sldMasterId id="2147483841" r:id="rId5"/>
  </p:sldMasterIdLst>
  <p:notesMasterIdLst>
    <p:notesMasterId r:id="rId7"/>
  </p:notesMasterIdLst>
  <p:handoutMasterIdLst>
    <p:handoutMasterId r:id="rId8"/>
  </p:handoutMasterIdLst>
  <p:sldIdLst>
    <p:sldId id="281" r:id="rId6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0032"/>
    <a:srgbClr val="0020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1699" autoAdjust="0"/>
  </p:normalViewPr>
  <p:slideViewPr>
    <p:cSldViewPr snapToGrid="0">
      <p:cViewPr varScale="1">
        <p:scale>
          <a:sx n="132" d="100"/>
          <a:sy n="132" d="100"/>
        </p:scale>
        <p:origin x="1350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1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EAB13B-A099-4921-80AC-9004DCC5CD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84A039-9E7C-4B69-BEFD-CE2C01B025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CD1AD6-886E-4651-ABBD-70BCABBE0932}" type="datetimeFigureOut">
              <a:rPr lang="en-US"/>
              <a:pPr>
                <a:defRPr/>
              </a:pPr>
              <a:t>10/31/2024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F26435-FCFC-43BF-9DDE-869718925F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9BD2EF-A9C6-457F-A9C7-1FC1EA0FFE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42B194-7F69-4AEE-803B-540819BC3F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05B65C-8978-4595-B20F-C531B0A095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AE3BA9-7744-4A3F-B9D0-F691E3DE24C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44625B-1F49-4602-818A-B74329725E45}" type="datetimeFigureOut">
              <a:rPr lang="en-US"/>
              <a:pPr>
                <a:defRPr/>
              </a:pPr>
              <a:t>10/31/2024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CCE436D-4723-40DD-9FE3-A9A228FF1A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F505484-BDFB-4F25-99FE-DE37DA2DE6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4355CA-F6F7-4DB0-AD16-C758F4100C5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84DAB-D50B-44F9-BB6B-49341488AF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E84F35-C0EF-49E2-98E1-C6500FB7F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F2A5E2AA-1DC7-4BDE-9282-E0E39811EE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1954D768-4EA5-47E6-B0F9-CC4A4D897A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b="1" u="sng">
                <a:solidFill>
                  <a:srgbClr val="000000"/>
                </a:solidFill>
              </a:rPr>
              <a:t>Comment on Slide</a:t>
            </a:r>
            <a:r>
              <a:rPr lang="en-US" altLang="en-US" b="1">
                <a:solidFill>
                  <a:srgbClr val="000000"/>
                </a:solidFill>
              </a:rPr>
              <a:t>:</a:t>
            </a: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000000"/>
                </a:solidFill>
              </a:rPr>
              <a:t>The NFHS has decided that beginning in 2021 in Basketball, for the color gray and/or any other light colors being used for an away jersey, it cannot go below 70% shading of the main color being used in order for it to clearly contrast with white.  </a:t>
            </a:r>
            <a:endParaRPr lang="en-US" altLang="en-US" b="1" u="sng">
              <a:solidFill>
                <a:srgbClr val="000000"/>
              </a:solidFill>
            </a:endParaRPr>
          </a:p>
          <a:p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F0E6FE5D-AB29-4DAE-AE8A-6F5A893275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F23B3D9-CAEA-4E5A-92C5-CDA1A1C26AA2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Students.jpg">
            <a:extLst>
              <a:ext uri="{FF2B5EF4-FFF2-40B4-BE49-F238E27FC236}">
                <a16:creationId xmlns:a16="http://schemas.microsoft.com/office/drawing/2014/main" id="{2EE31749-DD8B-443E-B9D1-FA2DB5E16E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" b="23846"/>
          <a:stretch>
            <a:fillRect/>
          </a:stretch>
        </p:blipFill>
        <p:spPr bwMode="auto">
          <a:xfrm>
            <a:off x="0" y="0"/>
            <a:ext cx="12192000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729A79-352E-4535-A8B4-597D283F9CE8}"/>
              </a:ext>
            </a:extLst>
          </p:cNvPr>
          <p:cNvSpPr/>
          <p:nvPr userDrawn="1"/>
        </p:nvSpPr>
        <p:spPr>
          <a:xfrm>
            <a:off x="0" y="2809875"/>
            <a:ext cx="12192000" cy="1609725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628E64-04D5-47B3-9BC5-C8251D476E38}"/>
              </a:ext>
            </a:extLst>
          </p:cNvPr>
          <p:cNvSpPr/>
          <p:nvPr userDrawn="1"/>
        </p:nvSpPr>
        <p:spPr>
          <a:xfrm>
            <a:off x="2743200" y="4416425"/>
            <a:ext cx="9448800" cy="420688"/>
          </a:xfrm>
          <a:prstGeom prst="rect">
            <a:avLst/>
          </a:prstGeom>
          <a:solidFill>
            <a:srgbClr val="D5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C6DED2-097D-4E8F-9582-ADC60F68CFB8}"/>
              </a:ext>
            </a:extLst>
          </p:cNvPr>
          <p:cNvSpPr/>
          <p:nvPr userDrawn="1"/>
        </p:nvSpPr>
        <p:spPr>
          <a:xfrm rot="10800000">
            <a:off x="2233613" y="4416425"/>
            <a:ext cx="508000" cy="2441575"/>
          </a:xfrm>
          <a:prstGeom prst="rect">
            <a:avLst/>
          </a:prstGeom>
          <a:gradFill flip="none" rotWithShape="1">
            <a:gsLst>
              <a:gs pos="0">
                <a:schemeClr val="tx1">
                  <a:tint val="44500"/>
                  <a:satMod val="160000"/>
                  <a:alpha val="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23E40B-0878-4AF5-9786-B24BF887057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8625" y="4646613"/>
            <a:ext cx="1830388" cy="4302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100">
                <a:solidFill>
                  <a:srgbClr val="00205B"/>
                </a:solidFill>
                <a:latin typeface="Calibri" panose="020F0502020204030204" pitchFamily="34" charset="0"/>
              </a:rPr>
              <a:t>National Federation of State </a:t>
            </a:r>
          </a:p>
          <a:p>
            <a:pPr algn="ctr" eaLnBrk="1" hangingPunct="1">
              <a:defRPr/>
            </a:pPr>
            <a:r>
              <a:rPr lang="en-US" altLang="en-US" sz="1100">
                <a:solidFill>
                  <a:srgbClr val="00205B"/>
                </a:solidFill>
                <a:latin typeface="Calibri" panose="020F0502020204030204" pitchFamily="34" charset="0"/>
              </a:rPr>
              <a:t>High School Associations</a:t>
            </a:r>
          </a:p>
        </p:txBody>
      </p:sp>
      <p:pic>
        <p:nvPicPr>
          <p:cNvPr id="9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796A39D-9134-47CF-A39B-551478B917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5181600"/>
            <a:ext cx="1236662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91816"/>
            <a:ext cx="11297920" cy="1241425"/>
          </a:xfrm>
        </p:spPr>
        <p:txBody>
          <a:bodyPr>
            <a:noAutofit/>
          </a:bodyPr>
          <a:lstStyle>
            <a:lvl1pPr algn="l">
              <a:lnSpc>
                <a:spcPts val="3800"/>
              </a:lnSpc>
              <a:defRPr sz="4600" b="1" cap="all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0080" y="5034280"/>
            <a:ext cx="8829040" cy="170942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611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4856" y="195004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2856" y="195004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422C89-1329-4BD4-B6BC-ECFD29C9B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0045D-FE61-4769-A888-95619C63EAFC}" type="datetime1">
              <a:rPr lang="en-US"/>
              <a:pPr>
                <a:defRPr/>
              </a:pPr>
              <a:t>10/31/2024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71CC031-0792-4368-B3E8-32C7232EC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www.nfhs.org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2EBC2EB-E9E8-4586-8ABE-7E6B224E8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78D54-B165-4240-B74F-722ACD28BE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067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028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29128-D5BF-4643-9B49-053CFF31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77BCC-FBCC-4013-838E-D80F5F567FDD}" type="datetimeFigureOut">
              <a:rPr lang="en-US"/>
              <a:pPr>
                <a:defRPr/>
              </a:pPr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86666-D175-4F4C-AC8C-3FB2CE1EC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EEA09-92D0-46DC-9029-5036EDBD1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010A4-146C-41FE-86DF-BE1A9E193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094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72FD8-A11A-445E-B5FF-8F099C1A3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77BCC-FBCC-4013-838E-D80F5F567FDD}" type="datetimeFigureOut">
              <a:rPr lang="en-US"/>
              <a:pPr>
                <a:defRPr/>
              </a:pPr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8889F-D446-427A-B59B-7C1E8AE8F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3EA66-AD5C-4014-93CF-27CACA08C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44378-D738-40EF-A7AA-B50008D52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45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91E07-CE8A-459E-9FF2-6DBD4E0BD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77BCC-FBCC-4013-838E-D80F5F567FDD}" type="datetimeFigureOut">
              <a:rPr lang="en-US"/>
              <a:pPr>
                <a:defRPr/>
              </a:pPr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67C58-5598-4DC5-A0FD-2325E6FEF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4E459-0BFA-4B81-B3E7-BC63AEE0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424F9-2635-40D7-A31B-7201320F7A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32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4EB3DBD-922E-4324-8AC4-78FDDEDB3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77BCC-FBCC-4013-838E-D80F5F567FDD}" type="datetimeFigureOut">
              <a:rPr lang="en-US"/>
              <a:pPr>
                <a:defRPr/>
              </a:pPr>
              <a:t>10/31/2024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07CD503-158B-4578-8AFC-5FBBF1468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C5D5B8-311C-40F3-9BAB-B8546DD0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D5E51-94DF-4A04-AFF2-D6F8A897B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E2E7862-0CCD-4A53-A240-9E1B40295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77BCC-FBCC-4013-838E-D80F5F567FDD}" type="datetimeFigureOut">
              <a:rPr lang="en-US"/>
              <a:pPr>
                <a:defRPr/>
              </a:pPr>
              <a:t>10/31/2024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33BCF2B-5883-4ED3-A810-988148D96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6CA2A9B-0896-47CF-BE6D-4BC30D704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E7758-EEBF-4391-A797-3C656578E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75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3E2B2C9-1E0E-4067-A542-A362DAEAF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77BCC-FBCC-4013-838E-D80F5F567FDD}" type="datetimeFigureOut">
              <a:rPr lang="en-US"/>
              <a:pPr>
                <a:defRPr/>
              </a:pPr>
              <a:t>10/31/2024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AD970C7-33F6-4B35-AD94-2FD7D339D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5418194-4F39-468C-8519-52FDA3F92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3D20D-35E2-4621-8604-8B65BE5A6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886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CC9020E-01AD-4264-B6A2-F801F1EF1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77BCC-FBCC-4013-838E-D80F5F567FDD}" type="datetimeFigureOut">
              <a:rPr lang="en-US"/>
              <a:pPr>
                <a:defRPr/>
              </a:pPr>
              <a:t>10/31/2024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7117E80-C61E-4B5B-B2EA-A5C94689B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29FBA24-A94E-421A-8B4B-86223D2A4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029A7-B314-40B6-B0AB-57483C8A5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17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8163E3-8559-434F-9040-8FB89BFC4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77BCC-FBCC-4013-838E-D80F5F567FDD}" type="datetimeFigureOut">
              <a:rPr lang="en-US"/>
              <a:pPr>
                <a:defRPr/>
              </a:pPr>
              <a:t>10/31/2024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A3F100B-5777-4A2D-8C07-9423D5583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41508C-3C23-4914-A767-058CAB859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9A57C-12BF-4C42-91B2-8EA9AD5FC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12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port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>
            <a:extLst>
              <a:ext uri="{FF2B5EF4-FFF2-40B4-BE49-F238E27FC236}">
                <a16:creationId xmlns:a16="http://schemas.microsoft.com/office/drawing/2014/main" id="{30F2BC3C-3F74-43CE-BB14-09B3287EB0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12192000" cy="441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08681C-229D-4E2A-8B90-615C3EBF18D6}"/>
              </a:ext>
            </a:extLst>
          </p:cNvPr>
          <p:cNvSpPr/>
          <p:nvPr userDrawn="1"/>
        </p:nvSpPr>
        <p:spPr>
          <a:xfrm>
            <a:off x="0" y="2809875"/>
            <a:ext cx="12192000" cy="1609725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B87FE7-0B1D-4A9C-B043-914A6CE918A1}"/>
              </a:ext>
            </a:extLst>
          </p:cNvPr>
          <p:cNvSpPr/>
          <p:nvPr userDrawn="1"/>
        </p:nvSpPr>
        <p:spPr>
          <a:xfrm>
            <a:off x="2743200" y="4416425"/>
            <a:ext cx="9448800" cy="420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DC5274-9857-4D18-934D-7CCFA2045EBD}"/>
              </a:ext>
            </a:extLst>
          </p:cNvPr>
          <p:cNvSpPr/>
          <p:nvPr userDrawn="1"/>
        </p:nvSpPr>
        <p:spPr>
          <a:xfrm rot="10800000">
            <a:off x="2233613" y="4416425"/>
            <a:ext cx="508000" cy="2441575"/>
          </a:xfrm>
          <a:prstGeom prst="rect">
            <a:avLst/>
          </a:prstGeom>
          <a:gradFill flip="none" rotWithShape="1">
            <a:gsLst>
              <a:gs pos="0">
                <a:schemeClr val="tx1">
                  <a:tint val="44500"/>
                  <a:satMod val="160000"/>
                  <a:alpha val="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1D6FE9-DE18-4F7D-BAEA-71EC7D666B8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8625" y="4646613"/>
            <a:ext cx="1830388" cy="4302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100">
                <a:solidFill>
                  <a:srgbClr val="00205B"/>
                </a:solidFill>
                <a:latin typeface="Calibri" panose="020F0502020204030204" pitchFamily="34" charset="0"/>
              </a:rPr>
              <a:t>National Federation of State </a:t>
            </a:r>
          </a:p>
          <a:p>
            <a:pPr algn="ctr" eaLnBrk="1" hangingPunct="1">
              <a:defRPr/>
            </a:pPr>
            <a:r>
              <a:rPr lang="en-US" altLang="en-US" sz="1100">
                <a:solidFill>
                  <a:srgbClr val="00205B"/>
                </a:solidFill>
                <a:latin typeface="Calibri" panose="020F0502020204030204" pitchFamily="34" charset="0"/>
              </a:rPr>
              <a:t>High School Associations</a:t>
            </a:r>
          </a:p>
        </p:txBody>
      </p:sp>
      <p:pic>
        <p:nvPicPr>
          <p:cNvPr id="9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030FF0-4138-4368-861C-1A8AED6D3D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5181600"/>
            <a:ext cx="1236662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91816"/>
            <a:ext cx="11297920" cy="1241425"/>
          </a:xfrm>
        </p:spPr>
        <p:txBody>
          <a:bodyPr>
            <a:noAutofit/>
          </a:bodyPr>
          <a:lstStyle>
            <a:lvl1pPr algn="l">
              <a:lnSpc>
                <a:spcPts val="3800"/>
              </a:lnSpc>
              <a:defRPr sz="4600" b="1" cap="all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0080" y="5034280"/>
            <a:ext cx="8829040" cy="170942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081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56AC5F2-A683-4C94-BA3A-8191C5AF2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77BCC-FBCC-4013-838E-D80F5F567FDD}" type="datetimeFigureOut">
              <a:rPr lang="en-US"/>
              <a:pPr>
                <a:defRPr/>
              </a:pPr>
              <a:t>10/31/2024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2AB7DAF-6C83-470B-8E67-1F3A3192D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F7A97B0-8530-4B10-942D-664A7E11A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019B6-AF81-4230-9C93-F81B7BDDF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45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A8322-6AA6-4E65-B3FC-E899E4086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77BCC-FBCC-4013-838E-D80F5F567FDD}" type="datetimeFigureOut">
              <a:rPr lang="en-US"/>
              <a:pPr>
                <a:defRPr/>
              </a:pPr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3B0CC-2CAD-44B3-A06D-4692B75E2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7B22D-C14B-4748-BB99-2A97F5A7C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20331-C894-4ABE-82B7-E5D2B8AB8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110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CB0825-D367-482A-8D20-E4D21954D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77BCC-FBCC-4013-838E-D80F5F567FDD}" type="datetimeFigureOut">
              <a:rPr lang="en-US"/>
              <a:pPr>
                <a:defRPr/>
              </a:pPr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99E6E-49E4-4CF3-968C-473031817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8AB05-3485-49FD-A6B7-5E6AB16C7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639D6-A107-4A4D-9F7A-64D603879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29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40C71-D614-4396-A07A-662CACA25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52BB9-A887-4A7E-8E16-1F21904AF1B2}" type="datetime1">
              <a:rPr lang="en-US"/>
              <a:pPr>
                <a:defRPr/>
              </a:pPr>
              <a:t>10/31/2024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B9256-1F0B-404B-86F9-B8C16884F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www.nfhs.org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BDC2C-E74E-4FEA-BD7B-406D830A3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37A8A-1E9C-4ACB-BED5-4D15E5ED85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513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Points of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C71E1A-6675-48D2-BB42-07B3603C053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81063" y="49213"/>
            <a:ext cx="4021137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>
                <a:solidFill>
                  <a:schemeClr val="bg1"/>
                </a:solidFill>
                <a:latin typeface="Calibri" panose="020F0502020204030204" pitchFamily="34" charset="0"/>
              </a:rPr>
              <a:t>Points of Emphasis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4E5E091-ABA7-4D65-AD95-07E66B2DD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3A514-7C9F-42AA-A5C5-166314D3C3DF}" type="datetime1">
              <a:rPr lang="en-US"/>
              <a:pPr>
                <a:defRPr/>
              </a:pPr>
              <a:t>10/31/2024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8C44E7A-45E0-4B8F-9077-58EACD251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www.nfhs.org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C8E7EA5-3644-4AD8-8D80-667DE0E7B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2CE73-61D6-4858-81B1-4BF705FB58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67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Rule Ch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31D1C8-665A-444F-9DF8-EEA0F0675A2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81063" y="49213"/>
            <a:ext cx="4021137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>
                <a:solidFill>
                  <a:schemeClr val="bg1"/>
                </a:solidFill>
                <a:latin typeface="Calibri" panose="020F0502020204030204" pitchFamily="34" charset="0"/>
              </a:rPr>
              <a:t>Rule 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BE2998B-4076-4CB3-9B97-E3CDF1C64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5961A-693C-448B-8699-9AB79965873D}" type="datetime1">
              <a:rPr lang="en-US"/>
              <a:pPr>
                <a:defRPr/>
              </a:pPr>
              <a:t>10/31/2024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31AA03D-5827-40DA-8203-95B06E528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www.nfhs.org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E257AB3-EC9C-4162-9248-E1BACC895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1D612-1260-41BD-ACA6-68252DE831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328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Editorial Ch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AC7EAC-50CA-4EE2-8AF8-4178AF5808E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81063" y="49213"/>
            <a:ext cx="4021137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>
                <a:solidFill>
                  <a:schemeClr val="bg1"/>
                </a:solidFill>
                <a:latin typeface="Calibri" panose="020F0502020204030204" pitchFamily="34" charset="0"/>
              </a:rPr>
              <a:t>Editorial 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ED2A07C-E6C9-4BB0-9805-D94BC261C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6CEFE-7866-48C2-AD73-60B12BDD8AF5}" type="datetime1">
              <a:rPr lang="en-US"/>
              <a:pPr>
                <a:defRPr/>
              </a:pPr>
              <a:t>10/31/2024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63F390-DFAE-49B6-A6B1-E8E0964E2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www.nfhs.org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0093647-1A28-4628-A99C-79C95700B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B24D6-68DB-4C8E-899B-08268220F1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197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Manual Ch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73F444-0B2D-49C9-9C5C-27122C9410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81063" y="49213"/>
            <a:ext cx="4021137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>
                <a:solidFill>
                  <a:schemeClr val="bg1"/>
                </a:solidFill>
                <a:latin typeface="Calibri" panose="020F0502020204030204" pitchFamily="34" charset="0"/>
              </a:rPr>
              <a:t>Manual 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6ABFCC7-1657-4EB6-997A-E72AD9844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6B626-88F8-446F-9F3E-2E868E14DAD0}" type="datetime1">
              <a:rPr lang="en-US"/>
              <a:pPr>
                <a:defRPr/>
              </a:pPr>
              <a:t>10/31/2024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7F819C-6D20-46C7-A52A-0B2EF3497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www.nfhs.org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3E64580-AE07-43E8-80A5-AF95D4DF4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DEE7B-C5BA-4C0A-9FE6-CFFE896270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332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Rules Remi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7FF0CBB-A7C2-43AD-BAA8-D521E4456F6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81063" y="49213"/>
            <a:ext cx="4021137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>
                <a:solidFill>
                  <a:schemeClr val="bg1"/>
                </a:solidFill>
                <a:latin typeface="Calibri" panose="020F0502020204030204" pitchFamily="34" charset="0"/>
              </a:rPr>
              <a:t>Rules Reminder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B8225BF-B8D0-4087-B3D8-74D55C631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E9E34-FDC7-4E95-BF8F-E3F652A6A104}" type="datetime1">
              <a:rPr lang="en-US"/>
              <a:pPr>
                <a:defRPr/>
              </a:pPr>
              <a:t>10/31/2024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36785D-EBBA-4191-95EC-7E224607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www.nfhs.org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28BF030-515A-46DA-BE90-D3CE01E16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151D9-2296-4324-9E0F-23D3279771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106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A picture containing sport, game, person, basketball&#10;&#10;Description automatically generated">
            <a:extLst>
              <a:ext uri="{FF2B5EF4-FFF2-40B4-BE49-F238E27FC236}">
                <a16:creationId xmlns:a16="http://schemas.microsoft.com/office/drawing/2014/main" id="{D71E11EB-FFF9-4251-9F96-1011845479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2192000" cy="440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421A859-E882-4B46-ACE8-066F97B4590D}"/>
              </a:ext>
            </a:extLst>
          </p:cNvPr>
          <p:cNvSpPr/>
          <p:nvPr userDrawn="1"/>
        </p:nvSpPr>
        <p:spPr>
          <a:xfrm>
            <a:off x="0" y="4413250"/>
            <a:ext cx="12192000" cy="2452688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725053-9595-4B11-AA31-316E5F21EEE3}"/>
              </a:ext>
            </a:extLst>
          </p:cNvPr>
          <p:cNvSpPr/>
          <p:nvPr userDrawn="1"/>
        </p:nvSpPr>
        <p:spPr>
          <a:xfrm>
            <a:off x="0" y="2809875"/>
            <a:ext cx="12192000" cy="1609725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ADBDAE1C-12E5-4A24-A29B-841DA2BE53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3" y="4859338"/>
            <a:ext cx="1260475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8868545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7327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B932CBF-6D3E-44DE-9082-55451B26A6F0}"/>
              </a:ext>
            </a:extLst>
          </p:cNvPr>
          <p:cNvSpPr/>
          <p:nvPr/>
        </p:nvSpPr>
        <p:spPr>
          <a:xfrm rot="10800000">
            <a:off x="363538" y="412750"/>
            <a:ext cx="508000" cy="6445250"/>
          </a:xfrm>
          <a:prstGeom prst="rect">
            <a:avLst/>
          </a:prstGeom>
          <a:gradFill flip="none" rotWithShape="1">
            <a:gsLst>
              <a:gs pos="0">
                <a:schemeClr val="tx1">
                  <a:tint val="44500"/>
                  <a:satMod val="160000"/>
                  <a:alpha val="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293ED4C5-BEC1-4E99-A3AF-48AE435667D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41513" y="525463"/>
            <a:ext cx="10026650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D5BB3FBD-FB53-4EDC-A416-7610C71AD1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941513" y="1989138"/>
            <a:ext cx="10026650" cy="433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85C8A-390D-41A3-8004-C9FEFB1C9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06588" y="6516688"/>
            <a:ext cx="28448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4FE1A7-D746-4570-A7B3-FFE4DC168C53}" type="datetime1">
              <a:rPr lang="en-US"/>
              <a:pPr>
                <a:defRPr/>
              </a:pPr>
              <a:t>10/31/2024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56318-744D-4134-8A9F-D0066F335F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96488" y="6524625"/>
            <a:ext cx="1992312" cy="295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www.nfhs.org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493CC-1CAD-4095-B30D-C47A7105FA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43900" y="6516688"/>
            <a:ext cx="1389063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FCF66D-1C9F-4929-A535-A10550FD0B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E33743-B882-4EB8-A7C4-F149B3E38FF6}"/>
              </a:ext>
            </a:extLst>
          </p:cNvPr>
          <p:cNvSpPr/>
          <p:nvPr/>
        </p:nvSpPr>
        <p:spPr>
          <a:xfrm>
            <a:off x="0" y="0"/>
            <a:ext cx="12192000" cy="42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3AEC3B-28B3-452E-9901-569ED0C78F0D}"/>
              </a:ext>
            </a:extLst>
          </p:cNvPr>
          <p:cNvSpPr/>
          <p:nvPr/>
        </p:nvSpPr>
        <p:spPr>
          <a:xfrm>
            <a:off x="874713" y="0"/>
            <a:ext cx="4022725" cy="420688"/>
          </a:xfrm>
          <a:prstGeom prst="rect">
            <a:avLst/>
          </a:prstGeom>
          <a:solidFill>
            <a:srgbClr val="D5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C8FB0E-9903-4BCF-A938-EF279081830D}"/>
              </a:ext>
            </a:extLst>
          </p:cNvPr>
          <p:cNvCxnSpPr/>
          <p:nvPr/>
        </p:nvCxnSpPr>
        <p:spPr>
          <a:xfrm>
            <a:off x="874713" y="1874838"/>
            <a:ext cx="1131728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49D63EF-DCE6-4584-8E8B-4930D9025989}"/>
              </a:ext>
            </a:extLst>
          </p:cNvPr>
          <p:cNvCxnSpPr/>
          <p:nvPr/>
        </p:nvCxnSpPr>
        <p:spPr>
          <a:xfrm>
            <a:off x="874713" y="6524625"/>
            <a:ext cx="1131728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6" name="Group 21">
            <a:extLst>
              <a:ext uri="{FF2B5EF4-FFF2-40B4-BE49-F238E27FC236}">
                <a16:creationId xmlns:a16="http://schemas.microsoft.com/office/drawing/2014/main" id="{098083E2-99F4-4753-BCB4-459007A57106}"/>
              </a:ext>
            </a:extLst>
          </p:cNvPr>
          <p:cNvGrpSpPr>
            <a:grpSpLocks/>
          </p:cNvGrpSpPr>
          <p:nvPr/>
        </p:nvGrpSpPr>
        <p:grpSpPr bwMode="auto">
          <a:xfrm>
            <a:off x="670984" y="855664"/>
            <a:ext cx="1132416" cy="650875"/>
            <a:chOff x="502921" y="856420"/>
            <a:chExt cx="850391" cy="649605"/>
          </a:xfrm>
          <a:solidFill>
            <a:srgbClr val="00205B"/>
          </a:solidFill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F1FED253-B2A2-481D-B551-2CB342BCA2B7}"/>
                </a:ext>
              </a:extLst>
            </p:cNvPr>
            <p:cNvSpPr/>
            <p:nvPr/>
          </p:nvSpPr>
          <p:spPr>
            <a:xfrm>
              <a:off x="504510" y="1376104"/>
              <a:ext cx="149415" cy="129921"/>
            </a:xfrm>
            <a:custGeom>
              <a:avLst/>
              <a:gdLst>
                <a:gd name="connsiteX0" fmla="*/ 0 w 148590"/>
                <a:gd name="connsiteY0" fmla="*/ 0 h 129540"/>
                <a:gd name="connsiteX1" fmla="*/ 148590 w 148590"/>
                <a:gd name="connsiteY1" fmla="*/ 0 h 129540"/>
                <a:gd name="connsiteX2" fmla="*/ 148590 w 148590"/>
                <a:gd name="connsiteY2" fmla="*/ 129540 h 129540"/>
                <a:gd name="connsiteX3" fmla="*/ 0 w 148590"/>
                <a:gd name="connsiteY3" fmla="*/ 0 h 129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590" h="129540">
                  <a:moveTo>
                    <a:pt x="0" y="0"/>
                  </a:moveTo>
                  <a:lnTo>
                    <a:pt x="148590" y="0"/>
                  </a:lnTo>
                  <a:lnTo>
                    <a:pt x="148590" y="1295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C2BEA90-AF41-47DE-94B4-714CEB783161}"/>
                </a:ext>
              </a:extLst>
            </p:cNvPr>
            <p:cNvSpPr/>
            <p:nvPr/>
          </p:nvSpPr>
          <p:spPr>
            <a:xfrm>
              <a:off x="502921" y="856420"/>
              <a:ext cx="850391" cy="521268"/>
            </a:xfrm>
            <a:custGeom>
              <a:avLst/>
              <a:gdLst>
                <a:gd name="connsiteX0" fmla="*/ 1905 w 942975"/>
                <a:gd name="connsiteY0" fmla="*/ 0 h 521970"/>
                <a:gd name="connsiteX1" fmla="*/ 0 w 942975"/>
                <a:gd name="connsiteY1" fmla="*/ 520065 h 521970"/>
                <a:gd name="connsiteX2" fmla="*/ 775335 w 942975"/>
                <a:gd name="connsiteY2" fmla="*/ 521970 h 521970"/>
                <a:gd name="connsiteX3" fmla="*/ 942975 w 942975"/>
                <a:gd name="connsiteY3" fmla="*/ 222885 h 521970"/>
                <a:gd name="connsiteX4" fmla="*/ 775335 w 942975"/>
                <a:gd name="connsiteY4" fmla="*/ 1905 h 521970"/>
                <a:gd name="connsiteX5" fmla="*/ 1905 w 942975"/>
                <a:gd name="connsiteY5" fmla="*/ 0 h 521970"/>
                <a:gd name="connsiteX0" fmla="*/ 1905 w 946785"/>
                <a:gd name="connsiteY0" fmla="*/ 0 h 521970"/>
                <a:gd name="connsiteX1" fmla="*/ 0 w 946785"/>
                <a:gd name="connsiteY1" fmla="*/ 520065 h 521970"/>
                <a:gd name="connsiteX2" fmla="*/ 775335 w 946785"/>
                <a:gd name="connsiteY2" fmla="*/ 521970 h 521970"/>
                <a:gd name="connsiteX3" fmla="*/ 946785 w 946785"/>
                <a:gd name="connsiteY3" fmla="*/ 260985 h 521970"/>
                <a:gd name="connsiteX4" fmla="*/ 775335 w 946785"/>
                <a:gd name="connsiteY4" fmla="*/ 1905 h 521970"/>
                <a:gd name="connsiteX5" fmla="*/ 1905 w 946785"/>
                <a:gd name="connsiteY5" fmla="*/ 0 h 521970"/>
                <a:gd name="connsiteX0" fmla="*/ 1905 w 946785"/>
                <a:gd name="connsiteY0" fmla="*/ 0 h 521970"/>
                <a:gd name="connsiteX1" fmla="*/ 0 w 946785"/>
                <a:gd name="connsiteY1" fmla="*/ 520065 h 521970"/>
                <a:gd name="connsiteX2" fmla="*/ 775335 w 946785"/>
                <a:gd name="connsiteY2" fmla="*/ 521970 h 521970"/>
                <a:gd name="connsiteX3" fmla="*/ 946785 w 946785"/>
                <a:gd name="connsiteY3" fmla="*/ 241935 h 521970"/>
                <a:gd name="connsiteX4" fmla="*/ 775335 w 946785"/>
                <a:gd name="connsiteY4" fmla="*/ 1905 h 521970"/>
                <a:gd name="connsiteX5" fmla="*/ 1905 w 946785"/>
                <a:gd name="connsiteY5" fmla="*/ 0 h 521970"/>
                <a:gd name="connsiteX0" fmla="*/ 1905 w 948690"/>
                <a:gd name="connsiteY0" fmla="*/ 0 h 521970"/>
                <a:gd name="connsiteX1" fmla="*/ 0 w 948690"/>
                <a:gd name="connsiteY1" fmla="*/ 520065 h 521970"/>
                <a:gd name="connsiteX2" fmla="*/ 775335 w 948690"/>
                <a:gd name="connsiteY2" fmla="*/ 521970 h 521970"/>
                <a:gd name="connsiteX3" fmla="*/ 948690 w 948690"/>
                <a:gd name="connsiteY3" fmla="*/ 253365 h 521970"/>
                <a:gd name="connsiteX4" fmla="*/ 775335 w 948690"/>
                <a:gd name="connsiteY4" fmla="*/ 1905 h 521970"/>
                <a:gd name="connsiteX5" fmla="*/ 1905 w 948690"/>
                <a:gd name="connsiteY5" fmla="*/ 0 h 52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8690" h="521970">
                  <a:moveTo>
                    <a:pt x="1905" y="0"/>
                  </a:moveTo>
                  <a:lnTo>
                    <a:pt x="0" y="520065"/>
                  </a:lnTo>
                  <a:lnTo>
                    <a:pt x="775335" y="521970"/>
                  </a:lnTo>
                  <a:lnTo>
                    <a:pt x="948690" y="253365"/>
                  </a:lnTo>
                  <a:lnTo>
                    <a:pt x="775335" y="1905"/>
                  </a:lnTo>
                  <a:lnTo>
                    <a:pt x="1905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pic>
        <p:nvPicPr>
          <p:cNvPr id="1037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9BDFC81C-A358-488B-9082-A286AE1DE4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5748338"/>
            <a:ext cx="814387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3986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3987" r:id="rId10"/>
    <p:sldLayoutId id="2147484007" r:id="rId11"/>
  </p:sldLayoutIdLst>
  <p:hf sldNum="0" hdr="0" dt="0"/>
  <p:txStyles>
    <p:titleStyle>
      <a:lvl1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800" b="1" kern="1200" cap="all">
          <a:solidFill>
            <a:srgbClr val="00205B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800" b="1">
          <a:solidFill>
            <a:srgbClr val="00205B"/>
          </a:solidFill>
          <a:latin typeface="Calibri" pitchFamily="34" charset="0"/>
        </a:defRPr>
      </a:lvl2pPr>
      <a:lvl3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800" b="1">
          <a:solidFill>
            <a:srgbClr val="00205B"/>
          </a:solidFill>
          <a:latin typeface="Calibri" pitchFamily="34" charset="0"/>
        </a:defRPr>
      </a:lvl3pPr>
      <a:lvl4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800" b="1">
          <a:solidFill>
            <a:srgbClr val="00205B"/>
          </a:solidFill>
          <a:latin typeface="Calibri" pitchFamily="34" charset="0"/>
        </a:defRPr>
      </a:lvl4pPr>
      <a:lvl5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800" b="1">
          <a:solidFill>
            <a:srgbClr val="00205B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B7D3AC04-E773-44E2-86B6-CC41A2C2E0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E2348EC0-9C61-45F6-84F5-C323B8063D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47F48-B507-4D2A-8CD5-0D94327913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9177BCC-FBCC-4013-838E-D80F5F567FDD}" type="datetimeFigureOut">
              <a:rPr lang="en-US"/>
              <a:pPr>
                <a:defRPr/>
              </a:pPr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2D654-92F5-403F-82A1-B27B6E3AA1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CA11A-918F-4541-9B9B-57C00C80E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456BE10-2E9C-4CCD-A059-8C3A94531E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1F4AD-35E4-4C95-96D2-A9B605AA8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/>
              <a:t>Away </a:t>
            </a:r>
            <a:r>
              <a:rPr lang="en-US" dirty="0"/>
              <a:t>Team Jerseys</a:t>
            </a:r>
            <a:br>
              <a:rPr lang="en-US" dirty="0"/>
            </a:br>
            <a:r>
              <a:rPr lang="en-US" dirty="0"/>
              <a:t>Gray Color Spectrum Chart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B4F39-1013-4761-B8D9-EF3CBF759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1350" y="1954213"/>
            <a:ext cx="8604250" cy="4338637"/>
          </a:xfrm>
        </p:spPr>
        <p:txBody>
          <a:bodyPr/>
          <a:lstStyle/>
          <a:p>
            <a:pPr eaLnBrk="1" hangingPunct="1">
              <a:defRPr/>
            </a:pPr>
            <a:endParaRPr 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1800" b="1" dirty="0">
                <a:solidFill>
                  <a:srgbClr val="414B56"/>
                </a:solidFill>
                <a:latin typeface="Arial" pitchFamily="34" charset="0"/>
                <a:cs typeface="Arial" pitchFamily="34" charset="0"/>
              </a:rPr>
              <a:t>    100%    90%     80%    70%    60%    50%    40%    30%    20%    10%    0%</a:t>
            </a:r>
          </a:p>
          <a:p>
            <a:pPr eaLnBrk="1" hangingPunct="1">
              <a:defRPr/>
            </a:pPr>
            <a:endParaRPr lang="en-US" sz="18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045E3C-3DB0-4A8B-9333-31F02BC82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www.nfhs.org</a:t>
            </a:r>
          </a:p>
        </p:txBody>
      </p:sp>
      <p:pic>
        <p:nvPicPr>
          <p:cNvPr id="14341" name="Picture 4" descr="C:\Users\bcolg\AppData\Local\Microsoft\Windows\INetCache\Content.Word\IMG_3961 (002).jpg">
            <a:extLst>
              <a:ext uri="{FF2B5EF4-FFF2-40B4-BE49-F238E27FC236}">
                <a16:creationId xmlns:a16="http://schemas.microsoft.com/office/drawing/2014/main" id="{74B12887-34D6-4322-9E4E-7A807C77B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" t="13072" r="1871" b="23952"/>
          <a:stretch>
            <a:fillRect/>
          </a:stretch>
        </p:blipFill>
        <p:spPr bwMode="auto">
          <a:xfrm>
            <a:off x="2139950" y="2941638"/>
            <a:ext cx="8147050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tar: 5 Points 5">
            <a:extLst>
              <a:ext uri="{FF2B5EF4-FFF2-40B4-BE49-F238E27FC236}">
                <a16:creationId xmlns:a16="http://schemas.microsoft.com/office/drawing/2014/main" id="{0C43D682-6465-4931-A05B-684752B9D75C}"/>
              </a:ext>
            </a:extLst>
          </p:cNvPr>
          <p:cNvSpPr/>
          <p:nvPr/>
        </p:nvSpPr>
        <p:spPr>
          <a:xfrm>
            <a:off x="4441825" y="3681413"/>
            <a:ext cx="601663" cy="542925"/>
          </a:xfrm>
          <a:prstGeom prst="star5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FHS Brand">
      <a:dk1>
        <a:srgbClr val="414B56"/>
      </a:dk1>
      <a:lt1>
        <a:sysClr val="window" lastClr="FFFFFF"/>
      </a:lt1>
      <a:dk2>
        <a:srgbClr val="1F497D"/>
      </a:dk2>
      <a:lt2>
        <a:srgbClr val="D8D8D8"/>
      </a:lt2>
      <a:accent1>
        <a:srgbClr val="FFCE00"/>
      </a:accent1>
      <a:accent2>
        <a:srgbClr val="D21034"/>
      </a:accent2>
      <a:accent3>
        <a:srgbClr val="003798"/>
      </a:accent3>
      <a:accent4>
        <a:srgbClr val="E96B10"/>
      </a:accent4>
      <a:accent5>
        <a:srgbClr val="581963"/>
      </a:accent5>
      <a:accent6>
        <a:srgbClr val="006A4E"/>
      </a:accent6>
      <a:hlink>
        <a:srgbClr val="414B56"/>
      </a:hlink>
      <a:folHlink>
        <a:srgbClr val="00379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FHS Company PowerPoint_2019_Wide Format" id="{07CB1438-9295-4A0D-ADAE-D4D7F1D43FF8}" vid="{CDBA28B3-BD56-47B2-8EF0-6C21F93611C5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69CA04A0ED8448A0B4D295BC1D9118" ma:contentTypeVersion="15" ma:contentTypeDescription="Create a new document." ma:contentTypeScope="" ma:versionID="172daa297825715d9425a4d20565a975">
  <xsd:schema xmlns:xsd="http://www.w3.org/2001/XMLSchema" xmlns:xs="http://www.w3.org/2001/XMLSchema" xmlns:p="http://schemas.microsoft.com/office/2006/metadata/properties" xmlns:ns1="http://schemas.microsoft.com/sharepoint/v3" xmlns:ns3="b4cb0f02-3c2b-4fef-97a7-4b09cd56ff12" xmlns:ns4="19c3b78d-99b7-455c-a43a-975a02b02fc9" targetNamespace="http://schemas.microsoft.com/office/2006/metadata/properties" ma:root="true" ma:fieldsID="fbf6c900398f93607baf71872b65611f" ns1:_="" ns3:_="" ns4:_="">
    <xsd:import namespace="http://schemas.microsoft.com/sharepoint/v3"/>
    <xsd:import namespace="b4cb0f02-3c2b-4fef-97a7-4b09cd56ff12"/>
    <xsd:import namespace="19c3b78d-99b7-455c-a43a-975a02b02fc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cb0f02-3c2b-4fef-97a7-4b09cd56ff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c3b78d-99b7-455c-a43a-975a02b02fc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857DA2B-07A0-4917-B999-6E0CDECECC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4cb0f02-3c2b-4fef-97a7-4b09cd56ff12"/>
    <ds:schemaRef ds:uri="19c3b78d-99b7-455c-a43a-975a02b02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CE5E5F-0F64-4F5F-B440-BF50325A95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DCBBB6-ACFA-4E77-9444-FBF63A4837E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93</Words>
  <Application>Microsoft Office PowerPoint</Application>
  <PresentationFormat>Widescreen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Wingdings</vt:lpstr>
      <vt:lpstr>Courier New</vt:lpstr>
      <vt:lpstr>Calibri Light</vt:lpstr>
      <vt:lpstr>Office Theme</vt:lpstr>
      <vt:lpstr>Custom Design</vt:lpstr>
      <vt:lpstr>Away Team Jerseys Gray Color Spectrum Chart</vt:lpstr>
    </vt:vector>
  </TitlesOfParts>
  <Company>NFHS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Vogel</dc:creator>
  <cp:lastModifiedBy>Julian Tackett</cp:lastModifiedBy>
  <cp:revision>13</cp:revision>
  <dcterms:created xsi:type="dcterms:W3CDTF">2019-11-20T19:08:08Z</dcterms:created>
  <dcterms:modified xsi:type="dcterms:W3CDTF">2024-10-31T10:14:28Z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0x0101006B69CA04A0ED8448A0B4D295BC1D9118</vt:lpwstr>
  </property>
  <property fmtid="{D5CDD505-2E9C-101B-9397-08002B2CF9AE}" pid="3" name="_ip_UnifiedCompliancePolicyUIAction">
    <vt:lpwstr/>
  </property>
  <property fmtid="{D5CDD505-2E9C-101B-9397-08002B2CF9AE}" pid="4" name="_ip_UnifiedCompliancePolicyProperties">
    <vt:lpwstr/>
  </property>
</Properties>
</file>